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1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32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BC0-32F4-4DB0-ADE5-80B3DD696212}" type="datetimeFigureOut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907A-21DB-49FC-97C7-5636F23058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396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BC0-32F4-4DB0-ADE5-80B3DD696212}" type="datetimeFigureOut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907A-21DB-49FC-97C7-5636F23058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224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BC0-32F4-4DB0-ADE5-80B3DD696212}" type="datetimeFigureOut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907A-21DB-49FC-97C7-5636F23058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45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BC0-32F4-4DB0-ADE5-80B3DD696212}" type="datetimeFigureOut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907A-21DB-49FC-97C7-5636F23058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10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BC0-32F4-4DB0-ADE5-80B3DD696212}" type="datetimeFigureOut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907A-21DB-49FC-97C7-5636F23058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28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BC0-32F4-4DB0-ADE5-80B3DD696212}" type="datetimeFigureOut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907A-21DB-49FC-97C7-5636F23058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535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BC0-32F4-4DB0-ADE5-80B3DD696212}" type="datetimeFigureOut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907A-21DB-49FC-97C7-5636F23058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81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BC0-32F4-4DB0-ADE5-80B3DD696212}" type="datetimeFigureOut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907A-21DB-49FC-97C7-5636F23058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7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BC0-32F4-4DB0-ADE5-80B3DD696212}" type="datetimeFigureOut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907A-21DB-49FC-97C7-5636F23058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807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BC0-32F4-4DB0-ADE5-80B3DD696212}" type="datetimeFigureOut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907A-21DB-49FC-97C7-5636F23058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20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DBC0-32F4-4DB0-ADE5-80B3DD696212}" type="datetimeFigureOut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907A-21DB-49FC-97C7-5636F23058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6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1DBC0-32F4-4DB0-ADE5-80B3DD696212}" type="datetimeFigureOut">
              <a:rPr lang="ko-KR" altLang="en-US" smtClean="0"/>
              <a:t>2023-04-10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7907A-21DB-49FC-97C7-5636F23058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51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5355FAC-325A-A59B-A761-D6D2DB98E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86" y="225661"/>
            <a:ext cx="4617720" cy="46573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A21FEC13-9650-7A27-F8AB-2DD77B6D3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824" y="3160178"/>
            <a:ext cx="2873231" cy="21486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1EA157C-40F6-4BDB-09F6-5CB0947A8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5562228"/>
            <a:ext cx="1687961" cy="22250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7D42EA-B9D0-B353-C322-4C017289C35F}"/>
              </a:ext>
            </a:extLst>
          </p:cNvPr>
          <p:cNvSpPr txBox="1"/>
          <p:nvPr/>
        </p:nvSpPr>
        <p:spPr>
          <a:xfrm>
            <a:off x="2293620" y="5316442"/>
            <a:ext cx="4564380" cy="389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우리는 모든 것을 가지고 있습니다</a:t>
            </a:r>
            <a:r>
              <a:rPr lang="en-US" altLang="ko-KR" sz="12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sz="1200" b="1" kern="0" spc="0" dirty="0">
              <a:solidFill>
                <a:srgbClr val="000000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아침 일찍 일어나 정직한 마음으로 부지런히 일하는 기업입니다</a:t>
            </a:r>
            <a:r>
              <a:rPr lang="en-US" altLang="ko-KR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sz="900" b="1" kern="0" spc="0" dirty="0">
              <a:solidFill>
                <a:srgbClr val="000000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900" b="1" kern="0" spc="0" dirty="0" err="1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한국종합렌탈</a:t>
            </a:r>
            <a:r>
              <a:rPr lang="en-US" altLang="ko-KR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주</a:t>
            </a:r>
            <a:r>
              <a:rPr lang="en-US" altLang="ko-KR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의 대여장비의 품질과 서비스는 최고를 자랑합니다</a:t>
            </a:r>
            <a:r>
              <a:rPr lang="en-US" altLang="ko-KR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sz="900" b="1" kern="0" spc="0" dirty="0">
              <a:solidFill>
                <a:srgbClr val="000000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저희는 모든 전시 컨벤션 </a:t>
            </a:r>
            <a:r>
              <a:rPr lang="en-US" altLang="ko-KR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MICE PCO </a:t>
            </a:r>
            <a:r>
              <a:rPr lang="ko-KR" altLang="en-US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관련장비</a:t>
            </a:r>
            <a:r>
              <a:rPr lang="en-US" altLang="ko-KR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콘서트장비</a:t>
            </a:r>
            <a:r>
              <a:rPr lang="en-US" altLang="ko-KR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축제용품</a:t>
            </a:r>
            <a:r>
              <a:rPr lang="en-US" altLang="ko-KR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사무기기</a:t>
            </a:r>
            <a:r>
              <a:rPr lang="en-US" altLang="ko-KR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endParaRPr lang="ko-KR" altLang="en-US" sz="900" b="1" kern="0" spc="0" dirty="0">
              <a:solidFill>
                <a:srgbClr val="000000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영화비품 등 모든 것을 원스톱으로 제공합니다</a:t>
            </a:r>
            <a:r>
              <a:rPr lang="en-US" altLang="ko-KR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sz="900" b="1" kern="0" spc="0" dirty="0">
              <a:solidFill>
                <a:srgbClr val="000000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전문적이고 지식이 풍부한 직원들이 다음에 있을 특별한 행사를 잊지 못할 추억으로 </a:t>
            </a:r>
          </a:p>
          <a:p>
            <a:pPr marL="0" marR="0" indent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만들어 드릴 준비가 되어 있습니다</a:t>
            </a:r>
            <a:r>
              <a:rPr lang="en-US" altLang="ko-KR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sz="900" b="1" kern="0" spc="0" dirty="0">
              <a:solidFill>
                <a:srgbClr val="000000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저희는 의뢰인이 걱정 없이 행사가 성공적으로 마무리되기를 바랍니다</a:t>
            </a:r>
            <a:r>
              <a:rPr lang="en-US" altLang="ko-KR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sz="900" b="1" kern="0" spc="0" dirty="0">
              <a:solidFill>
                <a:srgbClr val="000000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900" b="1" kern="0" spc="0" dirty="0" err="1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렌탈</a:t>
            </a:r>
            <a:r>
              <a:rPr lang="ko-KR" altLang="en-US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 산업의 트렌드를 예측하고 불가능한 요구사항이 있더라도 항상 최선을 다해</a:t>
            </a:r>
          </a:p>
          <a:p>
            <a:pPr marL="0" marR="0" indent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마지막 순간까지 완벽하고 창의적인 </a:t>
            </a:r>
            <a:r>
              <a:rPr lang="ko-KR" altLang="en-US" sz="900" b="1" kern="0" spc="0" dirty="0" err="1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렌탈</a:t>
            </a:r>
            <a:r>
              <a:rPr lang="ko-KR" altLang="en-US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 솔루션을 제공하겠습니다</a:t>
            </a:r>
            <a:r>
              <a:rPr lang="en-US" altLang="ko-KR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sz="900" b="1" kern="0" spc="0" dirty="0">
              <a:solidFill>
                <a:srgbClr val="000000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더 완벽한 행사가 될 수 있도록 최선을 다하겠습니다</a:t>
            </a:r>
            <a:r>
              <a:rPr lang="en-US" altLang="ko-KR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sz="900" b="1" kern="0" spc="0" dirty="0">
              <a:solidFill>
                <a:srgbClr val="000000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900" b="1" kern="0" spc="0" dirty="0" err="1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모든분들의</a:t>
            </a:r>
            <a:r>
              <a:rPr lang="ko-KR" altLang="en-US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 즐거움과 행복을 위해 나눔에 앞장서는 훌륭한 기업이 되겠습니다</a:t>
            </a:r>
            <a:r>
              <a:rPr lang="en-US" altLang="ko-KR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sz="900" b="1" kern="0" spc="0" dirty="0">
              <a:solidFill>
                <a:srgbClr val="000000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marR="0" indent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감사합니다</a:t>
            </a:r>
            <a:r>
              <a:rPr lang="en-US" altLang="ko-KR" sz="900" b="1" kern="0" spc="0" dirty="0">
                <a:solidFill>
                  <a:srgbClr val="000000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25F1F-5D69-5CF0-9F1E-B417E03DD6F6}"/>
              </a:ext>
            </a:extLst>
          </p:cNvPr>
          <p:cNvSpPr txBox="1"/>
          <p:nvPr/>
        </p:nvSpPr>
        <p:spPr>
          <a:xfrm>
            <a:off x="810377" y="7861163"/>
            <a:ext cx="1061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/>
              <a:t>대표이사</a:t>
            </a:r>
            <a:r>
              <a:rPr lang="ko-KR" altLang="en-US" sz="1000" dirty="0"/>
              <a:t> </a:t>
            </a:r>
            <a:r>
              <a:rPr lang="ko-KR" altLang="en-US" sz="1000" dirty="0" err="1"/>
              <a:t>강순재</a:t>
            </a:r>
            <a:endParaRPr lang="en-US" altLang="ko-KR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DF4875-EFD6-D541-2EAC-36E97FD3A23D}"/>
              </a:ext>
            </a:extLst>
          </p:cNvPr>
          <p:cNvSpPr txBox="1"/>
          <p:nvPr/>
        </p:nvSpPr>
        <p:spPr>
          <a:xfrm>
            <a:off x="496946" y="8987842"/>
            <a:ext cx="197180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471C87"/>
                </a:solidFill>
              </a:rPr>
              <a:t>051-782-0001 / www.krsmall.com</a:t>
            </a:r>
          </a:p>
          <a:p>
            <a:endParaRPr lang="en-US" altLang="ko-KR" sz="1200" dirty="0"/>
          </a:p>
          <a:p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4C7BBA4-20E2-97A8-091E-28E52F909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9" y="8293000"/>
            <a:ext cx="1606174" cy="66667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9B18104-3548-D2AE-A737-8C14F22F0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8" y="893354"/>
            <a:ext cx="2873231" cy="2154923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0DD0A81-D5F9-AE12-AF74-EDA239E7D6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6"/>
          <a:stretch/>
        </p:blipFill>
        <p:spPr>
          <a:xfrm>
            <a:off x="491988" y="3149435"/>
            <a:ext cx="2873229" cy="2146464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D1A703C-846A-DCBD-3C52-1FE10F8724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1"/>
          <a:stretch/>
        </p:blipFill>
        <p:spPr>
          <a:xfrm>
            <a:off x="3514824" y="916267"/>
            <a:ext cx="2873231" cy="2132010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40000"/>
              </a:scheme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23CB98E-9036-6120-47F2-FBC01071FA14}"/>
              </a:ext>
            </a:extLst>
          </p:cNvPr>
          <p:cNvSpPr txBox="1"/>
          <p:nvPr/>
        </p:nvSpPr>
        <p:spPr>
          <a:xfrm>
            <a:off x="2392680" y="903627"/>
            <a:ext cx="127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Convention</a:t>
            </a:r>
            <a:endParaRPr lang="ko-KR" altLang="en-US" sz="14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A256AD-B737-2AAE-E846-DD2589182516}"/>
              </a:ext>
            </a:extLst>
          </p:cNvPr>
          <p:cNvSpPr txBox="1"/>
          <p:nvPr/>
        </p:nvSpPr>
        <p:spPr>
          <a:xfrm>
            <a:off x="5660988" y="893354"/>
            <a:ext cx="127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Concert</a:t>
            </a:r>
            <a:endParaRPr lang="ko-KR" altLang="en-US" sz="14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7DD960-09C7-3D5B-ED70-AEDF74EF4C92}"/>
              </a:ext>
            </a:extLst>
          </p:cNvPr>
          <p:cNvSpPr txBox="1"/>
          <p:nvPr/>
        </p:nvSpPr>
        <p:spPr>
          <a:xfrm>
            <a:off x="5695350" y="3165742"/>
            <a:ext cx="817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Festival</a:t>
            </a:r>
            <a:endParaRPr lang="ko-KR" altLang="en-US" sz="14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D1C3A7-E79A-E9AD-2254-E137BE2F3463}"/>
              </a:ext>
            </a:extLst>
          </p:cNvPr>
          <p:cNvSpPr txBox="1"/>
          <p:nvPr/>
        </p:nvSpPr>
        <p:spPr>
          <a:xfrm>
            <a:off x="2674905" y="3130765"/>
            <a:ext cx="817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Festival</a:t>
            </a:r>
            <a:endParaRPr lang="ko-KR" altLang="en-US" sz="1400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787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248</TotalTime>
  <Words>125</Words>
  <Application>Microsoft Office PowerPoint</Application>
  <PresentationFormat>A4 용지(210x297mm)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굴림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8000king2@gmail.com</dc:creator>
  <cp:lastModifiedBy>8000king2@gmail.com</cp:lastModifiedBy>
  <cp:revision>3</cp:revision>
  <cp:lastPrinted>2023-03-21T08:46:00Z</cp:lastPrinted>
  <dcterms:created xsi:type="dcterms:W3CDTF">2023-03-21T07:57:17Z</dcterms:created>
  <dcterms:modified xsi:type="dcterms:W3CDTF">2023-04-10T08:16:22Z</dcterms:modified>
</cp:coreProperties>
</file>